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00711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7" name="Shape 2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96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7" name="PlaceHolder 3"/>
          <p:cNvSpPr/>
          <p:nvPr>
            <p:ph type="body" sz="half" idx="13"/>
          </p:nvPr>
        </p:nvSpPr>
        <p:spPr>
          <a:xfrm>
            <a:off x="503999" y="4058639"/>
            <a:ext cx="907200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9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106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7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buClr>
                <a:srgbClr val="000000"/>
              </a:buClr>
              <a:buSzPct val="45000"/>
              <a:buChar char="●"/>
              <a:defRPr spc="-100" sz="3200"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108" name="PlaceHolder 4"/>
          <p:cNvSpPr/>
          <p:nvPr/>
        </p:nvSpPr>
        <p:spPr>
          <a:xfrm>
            <a:off x="5152680" y="4058639"/>
            <a:ext cx="4426921" cy="20908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buClr>
                <a:srgbClr val="000000"/>
              </a:buClr>
              <a:buSzPct val="45000"/>
              <a:buChar char="●"/>
              <a:defRPr spc="-100" sz="3200"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109" name="PlaceHolder 5"/>
          <p:cNvSpPr/>
          <p:nvPr>
            <p:ph type="body" sz="quarter" idx="13"/>
          </p:nvPr>
        </p:nvSpPr>
        <p:spPr>
          <a:xfrm>
            <a:off x="503999" y="4058639"/>
            <a:ext cx="442692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11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118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9" name="PlaceHolder 3"/>
          <p:cNvSpPr/>
          <p:nvPr>
            <p:ph type="body" idx="13"/>
          </p:nvPr>
        </p:nvSpPr>
        <p:spPr>
          <a:xfrm>
            <a:off x="503999" y="1768680"/>
            <a:ext cx="9072002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pic>
        <p:nvPicPr>
          <p:cNvPr id="120" name="Рисунок 33" descr="Рисунок 3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2480" y="1768680"/>
            <a:ext cx="5494681" cy="4384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Рисунок 34" descr="Рисунок 3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2480" y="1768680"/>
            <a:ext cx="5494681" cy="4384081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37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46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55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6" name="PlaceHolder 3"/>
          <p:cNvSpPr/>
          <p:nvPr>
            <p:ph type="body" sz="half" idx="13"/>
          </p:nvPr>
        </p:nvSpPr>
        <p:spPr>
          <a:xfrm>
            <a:off x="515268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15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6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Уровень текста 1…"/>
          <p:cNvSpPr txBox="1"/>
          <p:nvPr>
            <p:ph type="body" idx="1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81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82" name="PlaceHolder 3"/>
          <p:cNvSpPr/>
          <p:nvPr/>
        </p:nvSpPr>
        <p:spPr>
          <a:xfrm>
            <a:off x="503999" y="4058639"/>
            <a:ext cx="4426922" cy="20908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/>
          </a:p>
        </p:txBody>
      </p:sp>
      <p:sp>
        <p:nvSpPr>
          <p:cNvPr id="183" name="PlaceHolder 4"/>
          <p:cNvSpPr/>
          <p:nvPr>
            <p:ph type="body" sz="half" idx="13"/>
          </p:nvPr>
        </p:nvSpPr>
        <p:spPr>
          <a:xfrm>
            <a:off x="515268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18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19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92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3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/>
          </a:p>
        </p:txBody>
      </p:sp>
      <p:sp>
        <p:nvSpPr>
          <p:cNvPr id="194" name="PlaceHolder 4"/>
          <p:cNvSpPr/>
          <p:nvPr>
            <p:ph type="body" sz="quarter" idx="13"/>
          </p:nvPr>
        </p:nvSpPr>
        <p:spPr>
          <a:xfrm>
            <a:off x="5152680" y="4058639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19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03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4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/>
          </a:p>
        </p:txBody>
      </p:sp>
      <p:sp>
        <p:nvSpPr>
          <p:cNvPr id="205" name="PlaceHolder 4"/>
          <p:cNvSpPr/>
          <p:nvPr>
            <p:ph type="body" sz="half" idx="13"/>
          </p:nvPr>
        </p:nvSpPr>
        <p:spPr>
          <a:xfrm>
            <a:off x="503999" y="4058639"/>
            <a:ext cx="907200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20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14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15" name="PlaceHolder 3"/>
          <p:cNvSpPr/>
          <p:nvPr>
            <p:ph type="body" sz="half" idx="13"/>
          </p:nvPr>
        </p:nvSpPr>
        <p:spPr>
          <a:xfrm>
            <a:off x="503999" y="4058639"/>
            <a:ext cx="907200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21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24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5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/>
          </a:p>
        </p:txBody>
      </p:sp>
      <p:sp>
        <p:nvSpPr>
          <p:cNvPr id="226" name="PlaceHolder 4"/>
          <p:cNvSpPr/>
          <p:nvPr/>
        </p:nvSpPr>
        <p:spPr>
          <a:xfrm>
            <a:off x="5152680" y="4058639"/>
            <a:ext cx="4426921" cy="20908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/>
          </a:p>
        </p:txBody>
      </p:sp>
      <p:sp>
        <p:nvSpPr>
          <p:cNvPr id="227" name="PlaceHolder 5"/>
          <p:cNvSpPr/>
          <p:nvPr>
            <p:ph type="body" sz="quarter" idx="13"/>
          </p:nvPr>
        </p:nvSpPr>
        <p:spPr>
          <a:xfrm>
            <a:off x="503999" y="4058639"/>
            <a:ext cx="442692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22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36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7" name="PlaceHolder 3"/>
          <p:cNvSpPr/>
          <p:nvPr>
            <p:ph type="body" idx="13"/>
          </p:nvPr>
        </p:nvSpPr>
        <p:spPr>
          <a:xfrm>
            <a:off x="503999" y="1768680"/>
            <a:ext cx="9072002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pic>
        <p:nvPicPr>
          <p:cNvPr id="238" name="Рисунок 105" descr="Рисунок 10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2480" y="1768680"/>
            <a:ext cx="5494681" cy="4384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Рисунок 106" descr="Рисунок 10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2480" y="1768680"/>
            <a:ext cx="5494681" cy="4384081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28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7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8" name="PlaceHolder 3"/>
          <p:cNvSpPr/>
          <p:nvPr>
            <p:ph type="body" sz="half" idx="13"/>
          </p:nvPr>
        </p:nvSpPr>
        <p:spPr>
          <a:xfrm>
            <a:off x="515268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3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4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Уровень текста 1…"/>
          <p:cNvSpPr txBox="1"/>
          <p:nvPr>
            <p:ph type="body" idx="1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63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4" name="PlaceHolder 3"/>
          <p:cNvSpPr/>
          <p:nvPr/>
        </p:nvSpPr>
        <p:spPr>
          <a:xfrm>
            <a:off x="503999" y="4058639"/>
            <a:ext cx="4426922" cy="20908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buClr>
                <a:srgbClr val="000000"/>
              </a:buClr>
              <a:buSzPct val="45000"/>
              <a:buChar char="●"/>
              <a:defRPr spc="-100" sz="3200"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65" name="PlaceHolder 4"/>
          <p:cNvSpPr/>
          <p:nvPr>
            <p:ph type="body" sz="half" idx="13"/>
          </p:nvPr>
        </p:nvSpPr>
        <p:spPr>
          <a:xfrm>
            <a:off x="515268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6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74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5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buClr>
                <a:srgbClr val="000000"/>
              </a:buClr>
              <a:buSzPct val="45000"/>
              <a:buChar char="●"/>
              <a:defRPr spc="-100" sz="3200"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76" name="PlaceHolder 4"/>
          <p:cNvSpPr/>
          <p:nvPr>
            <p:ph type="body" sz="quarter" idx="13"/>
          </p:nvPr>
        </p:nvSpPr>
        <p:spPr>
          <a:xfrm>
            <a:off x="5152680" y="4058639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7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85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6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buClr>
                <a:srgbClr val="000000"/>
              </a:buClr>
              <a:buSzPct val="45000"/>
              <a:buChar char="●"/>
              <a:defRPr spc="-100" sz="3200"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87" name="PlaceHolder 4"/>
          <p:cNvSpPr/>
          <p:nvPr>
            <p:ph type="body" sz="half" idx="13"/>
          </p:nvPr>
        </p:nvSpPr>
        <p:spPr>
          <a:xfrm>
            <a:off x="503999" y="4058639"/>
            <a:ext cx="907200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8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503555" y="101453"/>
            <a:ext cx="9063991" cy="1661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503555" y="1763183"/>
            <a:ext cx="9063991" cy="5793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4867698" y="6800556"/>
            <a:ext cx="2349924" cy="406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9pPr>
    </p:titleStyle>
    <p:bodyStyle>
      <a:lvl1pPr marL="431999" marR="0" indent="-32399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1pPr>
      <a:lvl2pPr marL="910285" marR="0" indent="-370285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2pPr>
      <a:lvl3pPr marL="1392000" marR="0" indent="-384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3pPr>
      <a:lvl4pPr marL="1857599" marR="0" indent="-345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4pPr>
      <a:lvl5pPr marL="2289599" marR="0" indent="-345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5pPr>
      <a:lvl6pPr marL="2721599" marR="0" indent="-345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6pPr>
      <a:lvl7pPr marL="3153599" marR="0" indent="-345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2-знак-872х325.jpg" descr="2-знак-872х32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137" y="1105"/>
            <a:ext cx="2453495" cy="9144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Рисунок 24" descr="Рисунок 2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" y="7071994"/>
            <a:ext cx="10080626" cy="4876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Рисунок 23" descr="Рисунок 2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2" y="942925"/>
            <a:ext cx="10080626" cy="1828801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CustomShape 1"/>
          <p:cNvSpPr txBox="1"/>
          <p:nvPr/>
        </p:nvSpPr>
        <p:spPr>
          <a:xfrm>
            <a:off x="575816" y="1637389"/>
            <a:ext cx="9071280" cy="41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pc="-1" sz="3000"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НАЗВАНИЕ ПРЕЗЕНТАЦИИ</a:t>
            </a:r>
          </a:p>
        </p:txBody>
      </p:sp>
      <p:sp>
        <p:nvSpPr>
          <p:cNvPr id="253" name="CustomShape 2"/>
          <p:cNvSpPr txBox="1"/>
          <p:nvPr/>
        </p:nvSpPr>
        <p:spPr>
          <a:xfrm>
            <a:off x="647824" y="3255155"/>
            <a:ext cx="9071280" cy="22014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pc="-1" sz="2600">
                <a:uFill>
                  <a:solidFill>
                    <a:srgbClr val="FFFFFF"/>
                  </a:solidFill>
                </a:uFill>
              </a:defRPr>
            </a:pPr>
            <a:r>
              <a:t>Автор1</a:t>
            </a:r>
            <a:r>
              <a:rPr b="1" baseline="28000">
                <a:solidFill>
                  <a:srgbClr val="FF0000"/>
                </a:solidFill>
              </a:rPr>
              <a:t>1</a:t>
            </a:r>
            <a:r>
              <a:t>, Автор2</a:t>
            </a:r>
            <a:r>
              <a:rPr b="1" baseline="28000">
                <a:solidFill>
                  <a:srgbClr val="FF0000"/>
                </a:solidFill>
              </a:rPr>
              <a:t>2</a:t>
            </a:r>
            <a:r>
              <a:t>, Автор3</a:t>
            </a:r>
            <a:r>
              <a:rPr b="1" baseline="28000">
                <a:solidFill>
                  <a:srgbClr val="FF0000"/>
                </a:solidFill>
              </a:rPr>
              <a:t>3,4</a:t>
            </a:r>
            <a:r>
              <a:t>, и Автор4</a:t>
            </a:r>
            <a:r>
              <a:rPr b="1" baseline="28000">
                <a:solidFill>
                  <a:srgbClr val="FF0000"/>
                </a:solidFill>
              </a:rPr>
              <a:t>2,1</a:t>
            </a:r>
            <a:endParaRPr b="1">
              <a:solidFill>
                <a:srgbClr val="FF0000"/>
              </a:solidFill>
            </a:endParaRPr>
          </a:p>
          <a:p>
            <a:pPr algn="ctr">
              <a:defRPr spc="-1" sz="2400">
                <a:uFill>
                  <a:solidFill>
                    <a:srgbClr val="FFFFFF"/>
                  </a:solidFill>
                </a:uFill>
              </a:defRPr>
            </a:pPr>
          </a:p>
          <a:p>
            <a:pPr algn="ctr">
              <a:defRPr b="1" baseline="28000" i="1" spc="-1" sz="2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defRPr>
            </a:pPr>
            <a:r>
              <a:t>1</a:t>
            </a:r>
            <a:r>
              <a:rPr b="0" baseline="0">
                <a:solidFill>
                  <a:srgbClr val="000000"/>
                </a:solidFill>
              </a:rPr>
              <a:t>Московский университет, Научно-исследовательский вычислительный центр</a:t>
            </a:r>
          </a:p>
          <a:p>
            <a:pPr algn="ctr">
              <a:defRPr b="1" baseline="28000" i="1" spc="-1" sz="2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defRPr>
            </a:pPr>
            <a:r>
              <a:t>2</a:t>
            </a:r>
            <a:r>
              <a:rPr b="0" baseline="0">
                <a:solidFill>
                  <a:srgbClr val="000000"/>
                </a:solidFill>
              </a:rPr>
              <a:t>Организация2</a:t>
            </a:r>
          </a:p>
          <a:p>
            <a:pPr algn="ctr">
              <a:defRPr b="1" baseline="28000" i="1" spc="-1" sz="2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defRPr>
            </a:pPr>
            <a:r>
              <a:t>3</a:t>
            </a:r>
            <a:r>
              <a:rPr b="0" baseline="0">
                <a:solidFill>
                  <a:srgbClr val="000000"/>
                </a:solidFill>
              </a:rPr>
              <a:t>Организация</a:t>
            </a:r>
            <a:r>
              <a:rPr b="0" baseline="0">
                <a:solidFill>
                  <a:srgbClr val="000000"/>
                </a:solidFill>
              </a:rPr>
              <a:t>3</a:t>
            </a:r>
          </a:p>
          <a:p>
            <a:pPr algn="ctr">
              <a:defRPr b="1" baseline="28000" i="1" spc="-1" sz="2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defRPr>
            </a:pPr>
            <a:r>
              <a:t>4</a:t>
            </a:r>
            <a:r>
              <a:rPr b="0" baseline="0">
                <a:solidFill>
                  <a:srgbClr val="000000"/>
                </a:solidFill>
              </a:rPr>
              <a:t>Организация</a:t>
            </a:r>
            <a:r>
              <a:rPr b="0" baseline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54" name="TextBox 14"/>
          <p:cNvSpPr txBox="1"/>
          <p:nvPr/>
        </p:nvSpPr>
        <p:spPr>
          <a:xfrm>
            <a:off x="2448024" y="539477"/>
            <a:ext cx="23127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55" name="TextBox 15"/>
          <p:cNvSpPr txBox="1"/>
          <p:nvPr/>
        </p:nvSpPr>
        <p:spPr>
          <a:xfrm>
            <a:off x="4367365" y="539477"/>
            <a:ext cx="23127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56" name="TextBox 16"/>
          <p:cNvSpPr txBox="1"/>
          <p:nvPr/>
        </p:nvSpPr>
        <p:spPr>
          <a:xfrm>
            <a:off x="7488583" y="539477"/>
            <a:ext cx="23127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57" name="TextBox 17"/>
          <p:cNvSpPr txBox="1"/>
          <p:nvPr/>
        </p:nvSpPr>
        <p:spPr>
          <a:xfrm>
            <a:off x="9407925" y="539477"/>
            <a:ext cx="23127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258" name="TextBox 18"/>
          <p:cNvSpPr txBox="1"/>
          <p:nvPr/>
        </p:nvSpPr>
        <p:spPr>
          <a:xfrm>
            <a:off x="2664048" y="7124142"/>
            <a:ext cx="4444341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/>
            <a:r>
              <a:t>Название мероприятия, Место, Дата</a:t>
            </a:r>
          </a:p>
        </p:txBody>
      </p:sp>
      <p:pic>
        <p:nvPicPr>
          <p:cNvPr id="259" name="Рисунок 22" descr="Рисунок 2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flipV="1">
            <a:off x="0" y="899516"/>
            <a:ext cx="10080001" cy="40321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TextBox 19"/>
          <p:cNvSpPr txBox="1"/>
          <p:nvPr/>
        </p:nvSpPr>
        <p:spPr>
          <a:xfrm>
            <a:off x="3384127" y="179437"/>
            <a:ext cx="71392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Лого2</a:t>
            </a:r>
          </a:p>
        </p:txBody>
      </p:sp>
      <p:sp>
        <p:nvSpPr>
          <p:cNvPr id="261" name="TextBox 25"/>
          <p:cNvSpPr txBox="1"/>
          <p:nvPr/>
        </p:nvSpPr>
        <p:spPr>
          <a:xfrm>
            <a:off x="6435561" y="186326"/>
            <a:ext cx="71392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Лого3</a:t>
            </a:r>
          </a:p>
        </p:txBody>
      </p:sp>
      <p:sp>
        <p:nvSpPr>
          <p:cNvPr id="262" name="TextBox 26"/>
          <p:cNvSpPr txBox="1"/>
          <p:nvPr/>
        </p:nvSpPr>
        <p:spPr>
          <a:xfrm>
            <a:off x="8582059" y="162316"/>
            <a:ext cx="713927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Лого4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2-МГУ-НИВЦ-низ-полоса-3000х240.jpg" descr="2-МГУ-НИВЦ-низ-полоса-3000х24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748927"/>
            <a:ext cx="10071100" cy="805689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TextBox 4"/>
          <p:cNvSpPr txBox="1"/>
          <p:nvPr/>
        </p:nvSpPr>
        <p:spPr>
          <a:xfrm>
            <a:off x="1885507" y="6969675"/>
            <a:ext cx="1030051" cy="31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/>
            </a:lvl1pPr>
          </a:lstStyle>
          <a:p>
            <a:pPr/>
            <a:r>
              <a:t>дд.мм.гггг</a:t>
            </a:r>
          </a:p>
        </p:txBody>
      </p:sp>
      <p:sp>
        <p:nvSpPr>
          <p:cNvPr id="266" name="Прямоугольник 5"/>
          <p:cNvSpPr txBox="1"/>
          <p:nvPr/>
        </p:nvSpPr>
        <p:spPr>
          <a:xfrm>
            <a:off x="3096096" y="7020197"/>
            <a:ext cx="5038726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pc="-1"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КРАТКОЕ НАЗВАНИЕ</a:t>
            </a:r>
          </a:p>
        </p:txBody>
      </p:sp>
      <p:sp>
        <p:nvSpPr>
          <p:cNvPr id="267" name="TextBox 6"/>
          <p:cNvSpPr txBox="1"/>
          <p:nvPr/>
        </p:nvSpPr>
        <p:spPr>
          <a:xfrm>
            <a:off x="8568704" y="6948189"/>
            <a:ext cx="98148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Слайд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