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0071100" cy="7556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47" name="Shape 24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Arial"/>
      </a:defRPr>
    </a:lvl1pPr>
    <a:lvl2pPr indent="228600" latinLnBrk="0">
      <a:defRPr sz="1200">
        <a:latin typeface="+mj-lt"/>
        <a:ea typeface="+mj-ea"/>
        <a:cs typeface="+mj-cs"/>
        <a:sym typeface="Arial"/>
      </a:defRPr>
    </a:lvl2pPr>
    <a:lvl3pPr indent="457200" latinLnBrk="0">
      <a:defRPr sz="1200">
        <a:latin typeface="+mj-lt"/>
        <a:ea typeface="+mj-ea"/>
        <a:cs typeface="+mj-cs"/>
        <a:sym typeface="Arial"/>
      </a:defRPr>
    </a:lvl3pPr>
    <a:lvl4pPr indent="685800" latinLnBrk="0">
      <a:defRPr sz="1200">
        <a:latin typeface="+mj-lt"/>
        <a:ea typeface="+mj-ea"/>
        <a:cs typeface="+mj-cs"/>
        <a:sym typeface="Arial"/>
      </a:defRPr>
    </a:lvl4pPr>
    <a:lvl5pPr indent="914400" latinLnBrk="0">
      <a:defRPr sz="1200">
        <a:latin typeface="+mj-lt"/>
        <a:ea typeface="+mj-ea"/>
        <a:cs typeface="+mj-cs"/>
        <a:sym typeface="Arial"/>
      </a:defRPr>
    </a:lvl5pPr>
    <a:lvl6pPr indent="1143000" latinLnBrk="0">
      <a:defRPr sz="1200">
        <a:latin typeface="+mj-lt"/>
        <a:ea typeface="+mj-ea"/>
        <a:cs typeface="+mj-cs"/>
        <a:sym typeface="Arial"/>
      </a:defRPr>
    </a:lvl6pPr>
    <a:lvl7pPr indent="1371600" latinLnBrk="0">
      <a:defRPr sz="1200">
        <a:latin typeface="+mj-lt"/>
        <a:ea typeface="+mj-ea"/>
        <a:cs typeface="+mj-cs"/>
        <a:sym typeface="Arial"/>
      </a:defRPr>
    </a:lvl7pPr>
    <a:lvl8pPr indent="1600200" latinLnBrk="0">
      <a:defRPr sz="1200">
        <a:latin typeface="+mj-lt"/>
        <a:ea typeface="+mj-ea"/>
        <a:cs typeface="+mj-cs"/>
        <a:sym typeface="Arial"/>
      </a:defRPr>
    </a:lvl8pPr>
    <a:lvl9pPr indent="1828800" latinLnBrk="0"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96" name="Уровень текста 1…"/>
          <p:cNvSpPr txBox="1"/>
          <p:nvPr>
            <p:ph type="body" sz="half" idx="1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7" name="PlaceHolder 3"/>
          <p:cNvSpPr/>
          <p:nvPr>
            <p:ph type="body" sz="half" idx="13"/>
          </p:nvPr>
        </p:nvSpPr>
        <p:spPr>
          <a:xfrm>
            <a:off x="503999" y="4058639"/>
            <a:ext cx="9072002" cy="209088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spc="-100"/>
            </a:pPr>
          </a:p>
        </p:txBody>
      </p:sp>
      <p:sp>
        <p:nvSpPr>
          <p:cNvPr id="98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106" name="Уровень текста 1…"/>
          <p:cNvSpPr txBox="1"/>
          <p:nvPr>
            <p:ph type="body" sz="quarter" idx="1"/>
          </p:nvPr>
        </p:nvSpPr>
        <p:spPr>
          <a:xfrm>
            <a:off x="504000" y="1768680"/>
            <a:ext cx="4426921" cy="209088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7" name="PlaceHolder 3"/>
          <p:cNvSpPr/>
          <p:nvPr/>
        </p:nvSpPr>
        <p:spPr>
          <a:xfrm>
            <a:off x="5152680" y="1768680"/>
            <a:ext cx="4426921" cy="209087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431999" indent="-323999">
              <a:buClr>
                <a:srgbClr val="000000"/>
              </a:buClr>
              <a:buSzPct val="45000"/>
              <a:buChar char="●"/>
              <a:defRPr spc="-100" sz="3200">
                <a:uFill>
                  <a:solidFill>
                    <a:srgbClr val="FFFFFF"/>
                  </a:solidFill>
                </a:uFill>
              </a:defRPr>
            </a:pPr>
          </a:p>
        </p:txBody>
      </p:sp>
      <p:sp>
        <p:nvSpPr>
          <p:cNvPr id="108" name="PlaceHolder 4"/>
          <p:cNvSpPr/>
          <p:nvPr/>
        </p:nvSpPr>
        <p:spPr>
          <a:xfrm>
            <a:off x="5152680" y="4058639"/>
            <a:ext cx="4426921" cy="209088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431999" indent="-323999">
              <a:buClr>
                <a:srgbClr val="000000"/>
              </a:buClr>
              <a:buSzPct val="45000"/>
              <a:buChar char="●"/>
              <a:defRPr spc="-100" sz="3200">
                <a:uFill>
                  <a:solidFill>
                    <a:srgbClr val="FFFFFF"/>
                  </a:solidFill>
                </a:uFill>
              </a:defRPr>
            </a:pPr>
          </a:p>
        </p:txBody>
      </p:sp>
      <p:sp>
        <p:nvSpPr>
          <p:cNvPr id="109" name="PlaceHolder 5"/>
          <p:cNvSpPr/>
          <p:nvPr>
            <p:ph type="body" sz="quarter" idx="13"/>
          </p:nvPr>
        </p:nvSpPr>
        <p:spPr>
          <a:xfrm>
            <a:off x="503999" y="4058639"/>
            <a:ext cx="4426922" cy="209088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spc="-100"/>
            </a:pPr>
          </a:p>
        </p:txBody>
      </p:sp>
      <p:sp>
        <p:nvSpPr>
          <p:cNvPr id="110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118" name="Уровень текста 1…"/>
          <p:cNvSpPr txBox="1"/>
          <p:nvPr>
            <p:ph type="body" idx="1"/>
          </p:nvPr>
        </p:nvSpPr>
        <p:spPr>
          <a:xfrm>
            <a:off x="504000" y="1768680"/>
            <a:ext cx="9072000" cy="438408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19" name="PlaceHolder 3"/>
          <p:cNvSpPr/>
          <p:nvPr>
            <p:ph type="body" idx="13"/>
          </p:nvPr>
        </p:nvSpPr>
        <p:spPr>
          <a:xfrm>
            <a:off x="503999" y="1768680"/>
            <a:ext cx="9072002" cy="438408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spc="-100"/>
            </a:pPr>
          </a:p>
        </p:txBody>
      </p:sp>
      <p:pic>
        <p:nvPicPr>
          <p:cNvPr id="120" name="Рисунок 33" descr="Рисунок 3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92480" y="1768680"/>
            <a:ext cx="5494681" cy="43840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Рисунок 34" descr="Рисунок 3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92480" y="1768680"/>
            <a:ext cx="5494681" cy="4384081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37" name="Уровень текста 1…"/>
          <p:cNvSpPr txBox="1"/>
          <p:nvPr>
            <p:ph type="body" idx="1"/>
          </p:nvPr>
        </p:nvSpPr>
        <p:spPr>
          <a:xfrm>
            <a:off x="504000" y="1768680"/>
            <a:ext cx="9072000" cy="4384081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>
            <a:lvl1pPr marL="0" indent="0">
              <a:buClrTx/>
              <a:buSz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8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46" name="Уровень текста 1…"/>
          <p:cNvSpPr txBox="1"/>
          <p:nvPr>
            <p:ph type="body" idx="1"/>
          </p:nvPr>
        </p:nvSpPr>
        <p:spPr>
          <a:xfrm>
            <a:off x="504000" y="1768680"/>
            <a:ext cx="9072000" cy="438408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buClrTx/>
              <a:buSz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47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55" name="Уровень текста 1…"/>
          <p:cNvSpPr txBox="1"/>
          <p:nvPr>
            <p:ph type="body" sz="half" idx="1"/>
          </p:nvPr>
        </p:nvSpPr>
        <p:spPr>
          <a:xfrm>
            <a:off x="504000" y="1768680"/>
            <a:ext cx="4426921" cy="438408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buClrTx/>
              <a:buSz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56" name="PlaceHolder 3"/>
          <p:cNvSpPr/>
          <p:nvPr>
            <p:ph type="body" sz="half" idx="13"/>
          </p:nvPr>
        </p:nvSpPr>
        <p:spPr>
          <a:xfrm>
            <a:off x="5152680" y="1768680"/>
            <a:ext cx="4426921" cy="438408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buClrTx/>
              <a:buSzTx/>
              <a:buNone/>
              <a:defRPr spc="0" sz="1800">
                <a:uFillTx/>
              </a:defRPr>
            </a:pPr>
          </a:p>
        </p:txBody>
      </p:sp>
      <p:sp>
        <p:nvSpPr>
          <p:cNvPr id="157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6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Уровень текста 1…"/>
          <p:cNvSpPr txBox="1"/>
          <p:nvPr>
            <p:ph type="body" idx="1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>
            <a:lvl1pPr marL="0" indent="0">
              <a:buClrTx/>
              <a:buSz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7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81" name="Уровень текста 1…"/>
          <p:cNvSpPr txBox="1"/>
          <p:nvPr>
            <p:ph type="body" sz="quarter" idx="1"/>
          </p:nvPr>
        </p:nvSpPr>
        <p:spPr>
          <a:xfrm>
            <a:off x="504000" y="1768680"/>
            <a:ext cx="4426921" cy="209088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buClrTx/>
              <a:buSz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82" name="PlaceHolder 3"/>
          <p:cNvSpPr/>
          <p:nvPr/>
        </p:nvSpPr>
        <p:spPr>
          <a:xfrm>
            <a:off x="503999" y="4058639"/>
            <a:ext cx="4426922" cy="209088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/>
          </a:p>
        </p:txBody>
      </p:sp>
      <p:sp>
        <p:nvSpPr>
          <p:cNvPr id="183" name="PlaceHolder 4"/>
          <p:cNvSpPr/>
          <p:nvPr>
            <p:ph type="body" sz="half" idx="13"/>
          </p:nvPr>
        </p:nvSpPr>
        <p:spPr>
          <a:xfrm>
            <a:off x="5152680" y="1768680"/>
            <a:ext cx="4426921" cy="438408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buClrTx/>
              <a:buSzTx/>
              <a:buNone/>
              <a:defRPr spc="0" sz="1800">
                <a:uFillTx/>
              </a:defRPr>
            </a:pPr>
          </a:p>
        </p:txBody>
      </p:sp>
      <p:sp>
        <p:nvSpPr>
          <p:cNvPr id="184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19" name="Уровень текста 1…"/>
          <p:cNvSpPr txBox="1"/>
          <p:nvPr>
            <p:ph type="body" idx="1"/>
          </p:nvPr>
        </p:nvSpPr>
        <p:spPr>
          <a:xfrm>
            <a:off x="504000" y="1768680"/>
            <a:ext cx="9072000" cy="4384081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0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92" name="Уровень текста 1…"/>
          <p:cNvSpPr txBox="1"/>
          <p:nvPr>
            <p:ph type="body" sz="half" idx="1"/>
          </p:nvPr>
        </p:nvSpPr>
        <p:spPr>
          <a:xfrm>
            <a:off x="504000" y="1768680"/>
            <a:ext cx="4426921" cy="438408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buClrTx/>
              <a:buSz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93" name="PlaceHolder 3"/>
          <p:cNvSpPr/>
          <p:nvPr/>
        </p:nvSpPr>
        <p:spPr>
          <a:xfrm>
            <a:off x="5152680" y="1768680"/>
            <a:ext cx="4426921" cy="209087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/>
          </a:p>
        </p:txBody>
      </p:sp>
      <p:sp>
        <p:nvSpPr>
          <p:cNvPr id="194" name="PlaceHolder 4"/>
          <p:cNvSpPr/>
          <p:nvPr>
            <p:ph type="body" sz="quarter" idx="13"/>
          </p:nvPr>
        </p:nvSpPr>
        <p:spPr>
          <a:xfrm>
            <a:off x="5152680" y="4058639"/>
            <a:ext cx="4426921" cy="209088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buClrTx/>
              <a:buSzTx/>
              <a:buNone/>
              <a:defRPr spc="0" sz="1800">
                <a:uFillTx/>
              </a:defRPr>
            </a:pPr>
          </a:p>
        </p:txBody>
      </p:sp>
      <p:sp>
        <p:nvSpPr>
          <p:cNvPr id="19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203" name="Уровень текста 1…"/>
          <p:cNvSpPr txBox="1"/>
          <p:nvPr>
            <p:ph type="body" sz="quarter" idx="1"/>
          </p:nvPr>
        </p:nvSpPr>
        <p:spPr>
          <a:xfrm>
            <a:off x="504000" y="1768680"/>
            <a:ext cx="4426921" cy="209088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buClrTx/>
              <a:buSz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04" name="PlaceHolder 3"/>
          <p:cNvSpPr/>
          <p:nvPr/>
        </p:nvSpPr>
        <p:spPr>
          <a:xfrm>
            <a:off x="5152680" y="1768680"/>
            <a:ext cx="4426921" cy="209087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/>
          </a:p>
        </p:txBody>
      </p:sp>
      <p:sp>
        <p:nvSpPr>
          <p:cNvPr id="205" name="PlaceHolder 4"/>
          <p:cNvSpPr/>
          <p:nvPr>
            <p:ph type="body" sz="half" idx="13"/>
          </p:nvPr>
        </p:nvSpPr>
        <p:spPr>
          <a:xfrm>
            <a:off x="503999" y="4058639"/>
            <a:ext cx="9072002" cy="209088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buClrTx/>
              <a:buSzTx/>
              <a:buNone/>
              <a:defRPr spc="0" sz="1800">
                <a:uFillTx/>
              </a:defRPr>
            </a:pPr>
          </a:p>
        </p:txBody>
      </p:sp>
      <p:sp>
        <p:nvSpPr>
          <p:cNvPr id="206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214" name="Уровень текста 1…"/>
          <p:cNvSpPr txBox="1"/>
          <p:nvPr>
            <p:ph type="body" sz="half" idx="1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buClrTx/>
              <a:buSz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15" name="PlaceHolder 3"/>
          <p:cNvSpPr/>
          <p:nvPr>
            <p:ph type="body" sz="half" idx="13"/>
          </p:nvPr>
        </p:nvSpPr>
        <p:spPr>
          <a:xfrm>
            <a:off x="503999" y="4058639"/>
            <a:ext cx="9072002" cy="209088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buClrTx/>
              <a:buSzTx/>
              <a:buNone/>
              <a:defRPr spc="0" sz="1800">
                <a:uFillTx/>
              </a:defRPr>
            </a:pPr>
          </a:p>
        </p:txBody>
      </p:sp>
      <p:sp>
        <p:nvSpPr>
          <p:cNvPr id="216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224" name="Уровень текста 1…"/>
          <p:cNvSpPr txBox="1"/>
          <p:nvPr>
            <p:ph type="body" sz="quarter" idx="1"/>
          </p:nvPr>
        </p:nvSpPr>
        <p:spPr>
          <a:xfrm>
            <a:off x="504000" y="1768680"/>
            <a:ext cx="4426921" cy="209088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buClrTx/>
              <a:buSz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5" name="PlaceHolder 3"/>
          <p:cNvSpPr/>
          <p:nvPr/>
        </p:nvSpPr>
        <p:spPr>
          <a:xfrm>
            <a:off x="5152680" y="1768680"/>
            <a:ext cx="4426921" cy="209087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/>
          </a:p>
        </p:txBody>
      </p:sp>
      <p:sp>
        <p:nvSpPr>
          <p:cNvPr id="226" name="PlaceHolder 4"/>
          <p:cNvSpPr/>
          <p:nvPr/>
        </p:nvSpPr>
        <p:spPr>
          <a:xfrm>
            <a:off x="5152680" y="4058639"/>
            <a:ext cx="4426921" cy="209088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/>
          </a:p>
        </p:txBody>
      </p:sp>
      <p:sp>
        <p:nvSpPr>
          <p:cNvPr id="227" name="PlaceHolder 5"/>
          <p:cNvSpPr/>
          <p:nvPr>
            <p:ph type="body" sz="quarter" idx="13"/>
          </p:nvPr>
        </p:nvSpPr>
        <p:spPr>
          <a:xfrm>
            <a:off x="503999" y="4058639"/>
            <a:ext cx="4426922" cy="209088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buClrTx/>
              <a:buSzTx/>
              <a:buNone/>
              <a:defRPr spc="0" sz="1800">
                <a:uFillTx/>
              </a:defRPr>
            </a:pPr>
          </a:p>
        </p:txBody>
      </p:sp>
      <p:sp>
        <p:nvSpPr>
          <p:cNvPr id="228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l"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236" name="Уровень текста 1…"/>
          <p:cNvSpPr txBox="1"/>
          <p:nvPr>
            <p:ph type="body" idx="1"/>
          </p:nvPr>
        </p:nvSpPr>
        <p:spPr>
          <a:xfrm>
            <a:off x="504000" y="1768680"/>
            <a:ext cx="9072000" cy="438408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buClrTx/>
              <a:buSz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indent="0">
              <a:buClrTx/>
              <a:buSzTx/>
              <a:buFontTx/>
              <a:buNone/>
              <a:defRPr spc="0" sz="1800">
                <a:uFillTx/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7" name="PlaceHolder 3"/>
          <p:cNvSpPr/>
          <p:nvPr>
            <p:ph type="body" idx="13"/>
          </p:nvPr>
        </p:nvSpPr>
        <p:spPr>
          <a:xfrm>
            <a:off x="503999" y="1768680"/>
            <a:ext cx="9072002" cy="438408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buClrTx/>
              <a:buSzTx/>
              <a:buNone/>
              <a:defRPr spc="0" sz="1800">
                <a:uFillTx/>
              </a:defRPr>
            </a:pPr>
          </a:p>
        </p:txBody>
      </p:sp>
      <p:pic>
        <p:nvPicPr>
          <p:cNvPr id="238" name="Рисунок 105" descr="Рисунок 10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92480" y="1768680"/>
            <a:ext cx="5494681" cy="43840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9" name="Рисунок 106" descr="Рисунок 10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92480" y="1768680"/>
            <a:ext cx="5494681" cy="4384081"/>
          </a:xfrm>
          <a:prstGeom prst="rect">
            <a:avLst/>
          </a:prstGeom>
          <a:ln w="12700">
            <a:miter lim="400000"/>
          </a:ln>
        </p:spPr>
      </p:pic>
      <p:sp>
        <p:nvSpPr>
          <p:cNvPr id="240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28" name="Уровень текста 1…"/>
          <p:cNvSpPr txBox="1"/>
          <p:nvPr>
            <p:ph type="body" idx="1"/>
          </p:nvPr>
        </p:nvSpPr>
        <p:spPr>
          <a:xfrm>
            <a:off x="504000" y="1768680"/>
            <a:ext cx="9072000" cy="438408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9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37" name="Уровень текста 1…"/>
          <p:cNvSpPr txBox="1"/>
          <p:nvPr>
            <p:ph type="body" sz="half" idx="1"/>
          </p:nvPr>
        </p:nvSpPr>
        <p:spPr>
          <a:xfrm>
            <a:off x="504000" y="1768680"/>
            <a:ext cx="4426921" cy="438408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8" name="PlaceHolder 3"/>
          <p:cNvSpPr/>
          <p:nvPr>
            <p:ph type="body" sz="half" idx="13"/>
          </p:nvPr>
        </p:nvSpPr>
        <p:spPr>
          <a:xfrm>
            <a:off x="5152680" y="1768680"/>
            <a:ext cx="4426921" cy="438408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spc="-100"/>
            </a:pPr>
          </a:p>
        </p:txBody>
      </p:sp>
      <p:sp>
        <p:nvSpPr>
          <p:cNvPr id="39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47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Уровень текста 1…"/>
          <p:cNvSpPr txBox="1"/>
          <p:nvPr>
            <p:ph type="body" idx="1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63" name="Уровень текста 1…"/>
          <p:cNvSpPr txBox="1"/>
          <p:nvPr>
            <p:ph type="body" sz="quarter" idx="1"/>
          </p:nvPr>
        </p:nvSpPr>
        <p:spPr>
          <a:xfrm>
            <a:off x="504000" y="1768680"/>
            <a:ext cx="4426921" cy="209088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4" name="PlaceHolder 3"/>
          <p:cNvSpPr/>
          <p:nvPr/>
        </p:nvSpPr>
        <p:spPr>
          <a:xfrm>
            <a:off x="503999" y="4058639"/>
            <a:ext cx="4426922" cy="209088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431999" indent="-323999">
              <a:buClr>
                <a:srgbClr val="000000"/>
              </a:buClr>
              <a:buSzPct val="45000"/>
              <a:buChar char="●"/>
              <a:defRPr spc="-100" sz="3200">
                <a:uFill>
                  <a:solidFill>
                    <a:srgbClr val="FFFFFF"/>
                  </a:solidFill>
                </a:uFill>
              </a:defRPr>
            </a:pPr>
          </a:p>
        </p:txBody>
      </p:sp>
      <p:sp>
        <p:nvSpPr>
          <p:cNvPr id="65" name="PlaceHolder 4"/>
          <p:cNvSpPr/>
          <p:nvPr>
            <p:ph type="body" sz="half" idx="13"/>
          </p:nvPr>
        </p:nvSpPr>
        <p:spPr>
          <a:xfrm>
            <a:off x="5152680" y="1768680"/>
            <a:ext cx="4426921" cy="438408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spc="-100"/>
            </a:pPr>
          </a:p>
        </p:txBody>
      </p:sp>
      <p:sp>
        <p:nvSpPr>
          <p:cNvPr id="66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74" name="Уровень текста 1…"/>
          <p:cNvSpPr txBox="1"/>
          <p:nvPr>
            <p:ph type="body" sz="half" idx="1"/>
          </p:nvPr>
        </p:nvSpPr>
        <p:spPr>
          <a:xfrm>
            <a:off x="504000" y="1768680"/>
            <a:ext cx="4426921" cy="438408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5" name="PlaceHolder 3"/>
          <p:cNvSpPr/>
          <p:nvPr/>
        </p:nvSpPr>
        <p:spPr>
          <a:xfrm>
            <a:off x="5152680" y="1768680"/>
            <a:ext cx="4426921" cy="209087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431999" indent="-323999">
              <a:buClr>
                <a:srgbClr val="000000"/>
              </a:buClr>
              <a:buSzPct val="45000"/>
              <a:buChar char="●"/>
              <a:defRPr spc="-100" sz="3200">
                <a:uFill>
                  <a:solidFill>
                    <a:srgbClr val="FFFFFF"/>
                  </a:solidFill>
                </a:uFill>
              </a:defRPr>
            </a:pPr>
          </a:p>
        </p:txBody>
      </p:sp>
      <p:sp>
        <p:nvSpPr>
          <p:cNvPr id="76" name="PlaceHolder 4"/>
          <p:cNvSpPr/>
          <p:nvPr>
            <p:ph type="body" sz="quarter" idx="13"/>
          </p:nvPr>
        </p:nvSpPr>
        <p:spPr>
          <a:xfrm>
            <a:off x="5152680" y="4058639"/>
            <a:ext cx="4426921" cy="209088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spc="-100"/>
            </a:pPr>
          </a:p>
        </p:txBody>
      </p:sp>
      <p:sp>
        <p:nvSpPr>
          <p:cNvPr id="77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Текст заголовка"/>
          <p:cNvSpPr txBox="1"/>
          <p:nvPr>
            <p:ph type="title"/>
          </p:nvPr>
        </p:nvSpPr>
        <p:spPr>
          <a:xfrm>
            <a:off x="504000" y="301320"/>
            <a:ext cx="9072000" cy="1261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85" name="Уровень текста 1…"/>
          <p:cNvSpPr txBox="1"/>
          <p:nvPr>
            <p:ph type="body" sz="quarter" idx="1"/>
          </p:nvPr>
        </p:nvSpPr>
        <p:spPr>
          <a:xfrm>
            <a:off x="504000" y="1768680"/>
            <a:ext cx="4426921" cy="209088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6" name="PlaceHolder 3"/>
          <p:cNvSpPr/>
          <p:nvPr/>
        </p:nvSpPr>
        <p:spPr>
          <a:xfrm>
            <a:off x="5152680" y="1768680"/>
            <a:ext cx="4426921" cy="209087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431999" indent="-323999">
              <a:buClr>
                <a:srgbClr val="000000"/>
              </a:buClr>
              <a:buSzPct val="45000"/>
              <a:buChar char="●"/>
              <a:defRPr spc="-100" sz="3200">
                <a:uFill>
                  <a:solidFill>
                    <a:srgbClr val="FFFFFF"/>
                  </a:solidFill>
                </a:uFill>
              </a:defRPr>
            </a:pPr>
          </a:p>
        </p:txBody>
      </p:sp>
      <p:sp>
        <p:nvSpPr>
          <p:cNvPr id="87" name="PlaceHolder 4"/>
          <p:cNvSpPr/>
          <p:nvPr>
            <p:ph type="body" sz="half" idx="13"/>
          </p:nvPr>
        </p:nvSpPr>
        <p:spPr>
          <a:xfrm>
            <a:off x="503999" y="4058639"/>
            <a:ext cx="9072002" cy="209088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spc="-100"/>
            </a:pPr>
          </a:p>
        </p:txBody>
      </p:sp>
      <p:sp>
        <p:nvSpPr>
          <p:cNvPr id="88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/>
          <p:nvPr>
            <p:ph type="title"/>
          </p:nvPr>
        </p:nvSpPr>
        <p:spPr>
          <a:xfrm>
            <a:off x="503555" y="101453"/>
            <a:ext cx="9063991" cy="16617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/>
            <a:r>
              <a:t>Текст заголовка</a:t>
            </a:r>
          </a:p>
        </p:txBody>
      </p:sp>
      <p:sp>
        <p:nvSpPr>
          <p:cNvPr id="3" name="Уровень текста 1…"/>
          <p:cNvSpPr txBox="1"/>
          <p:nvPr>
            <p:ph type="body" idx="1"/>
          </p:nvPr>
        </p:nvSpPr>
        <p:spPr>
          <a:xfrm>
            <a:off x="503555" y="1763183"/>
            <a:ext cx="9063991" cy="57933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/>
          <p:nvPr>
            <p:ph type="sldNum" sz="quarter" idx="2"/>
          </p:nvPr>
        </p:nvSpPr>
        <p:spPr>
          <a:xfrm>
            <a:off x="4867698" y="6800556"/>
            <a:ext cx="2349924" cy="4064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44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44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44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44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44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44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44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44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44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9pPr>
    </p:titleStyle>
    <p:bodyStyle>
      <a:lvl1pPr marL="431999" marR="0" indent="-323999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b="0" baseline="0" cap="none" i="0" spc="-1" strike="noStrike" sz="32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1pPr>
      <a:lvl2pPr marL="910285" marR="0" indent="-370285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75000"/>
        <a:buFont typeface="Wingdings"/>
        <a:buChar char=""/>
        <a:tabLst/>
        <a:defRPr b="0" baseline="0" cap="none" i="0" spc="-1" strike="noStrike" sz="32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2pPr>
      <a:lvl3pPr marL="1392000" marR="0" indent="-384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45000"/>
        <a:buFont typeface="Wingdings"/>
        <a:buChar char=""/>
        <a:tabLst/>
        <a:defRPr b="0" baseline="0" cap="none" i="0" spc="-1" strike="noStrike" sz="32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3pPr>
      <a:lvl4pPr marL="1857599" marR="0" indent="-345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75000"/>
        <a:buFont typeface="Wingdings"/>
        <a:buChar char=""/>
        <a:tabLst/>
        <a:defRPr b="0" baseline="0" cap="none" i="0" spc="-1" strike="noStrike" sz="32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4pPr>
      <a:lvl5pPr marL="2289599" marR="0" indent="-345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45000"/>
        <a:buFont typeface="Wingdings"/>
        <a:buChar char=""/>
        <a:tabLst/>
        <a:defRPr b="0" baseline="0" cap="none" i="0" spc="-1" strike="noStrike" sz="32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5pPr>
      <a:lvl6pPr marL="2721599" marR="0" indent="-345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45000"/>
        <a:buFont typeface="Wingdings"/>
        <a:buChar char=""/>
        <a:tabLst/>
        <a:defRPr b="0" baseline="0" cap="none" i="0" spc="-1" strike="noStrike" sz="32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6pPr>
      <a:lvl7pPr marL="3153599" marR="0" indent="-345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45000"/>
        <a:buFont typeface="Wingdings"/>
        <a:buChar char=""/>
        <a:tabLst/>
        <a:defRPr b="0" baseline="0" cap="none" i="0" spc="-1" strike="noStrike" sz="32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Tx/>
        <a:buFont typeface="Wingdings"/>
        <a:buNone/>
        <a:tabLst/>
        <a:defRPr b="0" baseline="0" cap="none" i="0" spc="-1" strike="noStrike" sz="32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Tx/>
        <a:buFont typeface="Wingdings"/>
        <a:buNone/>
        <a:tabLst/>
        <a:defRPr b="0" baseline="0" cap="none" i="0" spc="-1" strike="noStrike" sz="3200" u="none">
          <a:solidFill>
            <a:srgbClr val="000000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Рисунок 19" descr="Рисунок 1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48" y="936103"/>
            <a:ext cx="10080626" cy="1979639"/>
          </a:xfrm>
          <a:prstGeom prst="rect">
            <a:avLst/>
          </a:prstGeom>
          <a:ln w="12700">
            <a:miter lim="400000"/>
          </a:ln>
        </p:spPr>
      </p:pic>
      <p:sp>
        <p:nvSpPr>
          <p:cNvPr id="250" name="CustomShape 1"/>
          <p:cNvSpPr txBox="1"/>
          <p:nvPr/>
        </p:nvSpPr>
        <p:spPr>
          <a:xfrm>
            <a:off x="575816" y="1709397"/>
            <a:ext cx="9071280" cy="419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pc="-1" sz="3000"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НАЗВАНИЕ ПРЕЗЕНТАЦИИ</a:t>
            </a:r>
          </a:p>
        </p:txBody>
      </p:sp>
      <p:sp>
        <p:nvSpPr>
          <p:cNvPr id="251" name="CustomShape 2"/>
          <p:cNvSpPr txBox="1"/>
          <p:nvPr/>
        </p:nvSpPr>
        <p:spPr>
          <a:xfrm>
            <a:off x="647824" y="3299605"/>
            <a:ext cx="9071280" cy="2112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spc="-1" sz="2600">
                <a:uFill>
                  <a:solidFill>
                    <a:srgbClr val="FFFFFF"/>
                  </a:solidFill>
                </a:uFill>
              </a:defRPr>
            </a:pPr>
            <a:r>
              <a:t>Автор1</a:t>
            </a:r>
            <a:r>
              <a:rPr b="1" baseline="28000">
                <a:solidFill>
                  <a:srgbClr val="FF0000"/>
                </a:solidFill>
              </a:rPr>
              <a:t>1</a:t>
            </a:r>
            <a:r>
              <a:t>, Автор2</a:t>
            </a:r>
            <a:r>
              <a:rPr b="1" baseline="28000">
                <a:solidFill>
                  <a:srgbClr val="FF0000"/>
                </a:solidFill>
              </a:rPr>
              <a:t>2</a:t>
            </a:r>
            <a:r>
              <a:t>, Автор3</a:t>
            </a:r>
            <a:r>
              <a:rPr b="1" baseline="28000">
                <a:solidFill>
                  <a:srgbClr val="FF0000"/>
                </a:solidFill>
              </a:rPr>
              <a:t>3,4</a:t>
            </a:r>
            <a:r>
              <a:t>, и Автор4</a:t>
            </a:r>
            <a:r>
              <a:rPr b="1" baseline="28000">
                <a:solidFill>
                  <a:srgbClr val="FF0000"/>
                </a:solidFill>
              </a:rPr>
              <a:t>2,1</a:t>
            </a:r>
            <a:endParaRPr b="1" spc="-1">
              <a:solidFill>
                <a:srgbClr val="FF0000"/>
              </a:solidFill>
            </a:endParaRPr>
          </a:p>
          <a:p>
            <a:pPr algn="ctr">
              <a:defRPr spc="-1">
                <a:uFill>
                  <a:solidFill>
                    <a:srgbClr val="FFFFFF"/>
                  </a:solidFill>
                </a:uFill>
              </a:defRPr>
            </a:pPr>
          </a:p>
          <a:p>
            <a:pPr algn="ctr">
              <a:defRPr b="1" baseline="28000" i="1" spc="-1" sz="200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defRPr>
            </a:pPr>
            <a:r>
              <a:t>1</a:t>
            </a:r>
            <a:r>
              <a:rPr b="0" baseline="0">
                <a:solidFill>
                  <a:srgbClr val="000000"/>
                </a:solidFill>
              </a:rPr>
              <a:t>Московский университет, Научно-исследовательский вычислительный центр</a:t>
            </a:r>
            <a:endParaRPr spc="-1"/>
          </a:p>
          <a:p>
            <a:pPr algn="ctr">
              <a:defRPr b="1" baseline="28000" i="1" spc="-1" sz="200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defRPr>
            </a:pPr>
            <a:r>
              <a:t>2</a:t>
            </a:r>
            <a:r>
              <a:rPr b="0" baseline="0" sz="1800">
                <a:solidFill>
                  <a:srgbClr val="000000"/>
                </a:solidFill>
              </a:rPr>
              <a:t>Организация2</a:t>
            </a:r>
            <a:endParaRPr spc="-1"/>
          </a:p>
          <a:p>
            <a:pPr algn="ctr">
              <a:defRPr b="1" baseline="28000" i="1" spc="-1" sz="200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defRPr>
            </a:pPr>
            <a:r>
              <a:t>3</a:t>
            </a:r>
            <a:r>
              <a:rPr b="0" baseline="0" sz="1800">
                <a:solidFill>
                  <a:srgbClr val="000000"/>
                </a:solidFill>
              </a:rPr>
              <a:t>Организация</a:t>
            </a:r>
            <a:r>
              <a:rPr b="0" baseline="0" sz="1800">
                <a:solidFill>
                  <a:srgbClr val="000000"/>
                </a:solidFill>
              </a:rPr>
              <a:t>3</a:t>
            </a:r>
            <a:endParaRPr spc="-1"/>
          </a:p>
          <a:p>
            <a:pPr algn="ctr">
              <a:defRPr b="1" baseline="28000" i="1" spc="-1" sz="200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defRPr>
            </a:pPr>
            <a:r>
              <a:t>4</a:t>
            </a:r>
            <a:r>
              <a:rPr b="0" baseline="0" sz="1800">
                <a:solidFill>
                  <a:srgbClr val="000000"/>
                </a:solidFill>
              </a:rPr>
              <a:t>Организация</a:t>
            </a:r>
            <a:r>
              <a:rPr b="0" baseline="0" sz="1800">
                <a:solidFill>
                  <a:srgbClr val="000000"/>
                </a:solidFill>
              </a:rPr>
              <a:t>4</a:t>
            </a:r>
          </a:p>
        </p:txBody>
      </p:sp>
      <p:pic>
        <p:nvPicPr>
          <p:cNvPr id="252" name="Рисунок 5" descr="Рисунок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" y="899516"/>
            <a:ext cx="10080626" cy="4572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3" name="Рисунок 9" descr="Рисунок 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-2" y="6804173"/>
            <a:ext cx="10080626" cy="755503"/>
          </a:xfrm>
          <a:prstGeom prst="rect">
            <a:avLst/>
          </a:prstGeom>
          <a:ln w="12700">
            <a:miter lim="400000"/>
          </a:ln>
        </p:spPr>
      </p:pic>
      <p:sp>
        <p:nvSpPr>
          <p:cNvPr id="254" name="TextBox 14"/>
          <p:cNvSpPr txBox="1"/>
          <p:nvPr/>
        </p:nvSpPr>
        <p:spPr>
          <a:xfrm>
            <a:off x="2448024" y="539477"/>
            <a:ext cx="231277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255" name="TextBox 15"/>
          <p:cNvSpPr txBox="1"/>
          <p:nvPr/>
        </p:nvSpPr>
        <p:spPr>
          <a:xfrm>
            <a:off x="4367365" y="539477"/>
            <a:ext cx="231278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256" name="TextBox 16"/>
          <p:cNvSpPr txBox="1"/>
          <p:nvPr/>
        </p:nvSpPr>
        <p:spPr>
          <a:xfrm>
            <a:off x="7488583" y="539477"/>
            <a:ext cx="231278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257" name="TextBox 17"/>
          <p:cNvSpPr txBox="1"/>
          <p:nvPr/>
        </p:nvSpPr>
        <p:spPr>
          <a:xfrm>
            <a:off x="9407925" y="539477"/>
            <a:ext cx="231278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258" name="TextBox 18"/>
          <p:cNvSpPr txBox="1"/>
          <p:nvPr/>
        </p:nvSpPr>
        <p:spPr>
          <a:xfrm>
            <a:off x="2087983" y="6918572"/>
            <a:ext cx="5312382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Название мероприятия, Место, Дата</a:t>
            </a:r>
          </a:p>
        </p:txBody>
      </p:sp>
      <p:sp>
        <p:nvSpPr>
          <p:cNvPr id="259" name="TextBox 1"/>
          <p:cNvSpPr txBox="1"/>
          <p:nvPr/>
        </p:nvSpPr>
        <p:spPr>
          <a:xfrm>
            <a:off x="3384127" y="179437"/>
            <a:ext cx="713927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Лого2</a:t>
            </a:r>
          </a:p>
        </p:txBody>
      </p:sp>
      <p:sp>
        <p:nvSpPr>
          <p:cNvPr id="260" name="TextBox 21"/>
          <p:cNvSpPr txBox="1"/>
          <p:nvPr/>
        </p:nvSpPr>
        <p:spPr>
          <a:xfrm>
            <a:off x="6474635" y="170145"/>
            <a:ext cx="713927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Лого3</a:t>
            </a:r>
          </a:p>
        </p:txBody>
      </p:sp>
      <p:sp>
        <p:nvSpPr>
          <p:cNvPr id="261" name="TextBox 22"/>
          <p:cNvSpPr txBox="1"/>
          <p:nvPr/>
        </p:nvSpPr>
        <p:spPr>
          <a:xfrm>
            <a:off x="8582059" y="179465"/>
            <a:ext cx="713927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Лого4</a:t>
            </a:r>
          </a:p>
        </p:txBody>
      </p:sp>
      <p:pic>
        <p:nvPicPr>
          <p:cNvPr id="262" name="2-знак-с-1000х300.jpg" descr="2-знак-с-1000х300.jp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0" y="6985"/>
            <a:ext cx="2988693" cy="89660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" name="2-низ-с-3000х240.jpg" descr="2-низ-с-3000х24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792683"/>
            <a:ext cx="10071100" cy="805689"/>
          </a:xfrm>
          <a:prstGeom prst="rect">
            <a:avLst/>
          </a:prstGeom>
          <a:ln w="12700">
            <a:miter lim="400000"/>
          </a:ln>
        </p:spPr>
      </p:pic>
      <p:sp>
        <p:nvSpPr>
          <p:cNvPr id="265" name="TextBox 4"/>
          <p:cNvSpPr txBox="1"/>
          <p:nvPr/>
        </p:nvSpPr>
        <p:spPr>
          <a:xfrm>
            <a:off x="1885507" y="6969675"/>
            <a:ext cx="1030051" cy="313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/>
            </a:lvl1pPr>
          </a:lstStyle>
          <a:p>
            <a:pPr/>
            <a:r>
              <a:t>дд.мм.гггг</a:t>
            </a:r>
          </a:p>
        </p:txBody>
      </p:sp>
      <p:sp>
        <p:nvSpPr>
          <p:cNvPr id="266" name="Прямоугольник 5"/>
          <p:cNvSpPr txBox="1"/>
          <p:nvPr/>
        </p:nvSpPr>
        <p:spPr>
          <a:xfrm>
            <a:off x="3096096" y="6994797"/>
            <a:ext cx="5038726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pc="-1"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КРАТКОЕ НАЗВАНИЕ</a:t>
            </a:r>
          </a:p>
        </p:txBody>
      </p:sp>
      <p:sp>
        <p:nvSpPr>
          <p:cNvPr id="267" name="TextBox 6"/>
          <p:cNvSpPr txBox="1"/>
          <p:nvPr/>
        </p:nvSpPr>
        <p:spPr>
          <a:xfrm>
            <a:off x="8568704" y="6948189"/>
            <a:ext cx="98148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Слайд 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